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299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VandenbrueleJ\Document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denbrueleJ\Documents\Pertes%20de%20charge%20TOUT%2009-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14918829629879"/>
          <c:y val="4.5826224180265135E-2"/>
          <c:w val="0.73138392851345435"/>
          <c:h val="0.7291753773658259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NW'!$A$64:$A$72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NW'!$B$64:$B$72</c:f>
              <c:numCache>
                <c:formatCode>0.00</c:formatCode>
                <c:ptCount val="9"/>
                <c:pt idx="0">
                  <c:v>7.6300000000000007E-2</c:v>
                </c:pt>
                <c:pt idx="1">
                  <c:v>0.10900000000000001</c:v>
                </c:pt>
                <c:pt idx="2">
                  <c:v>0.17440000000000003</c:v>
                </c:pt>
                <c:pt idx="3">
                  <c:v>0.20710000000000001</c:v>
                </c:pt>
                <c:pt idx="4">
                  <c:v>0.2616</c:v>
                </c:pt>
                <c:pt idx="5">
                  <c:v>0.32700000000000001</c:v>
                </c:pt>
                <c:pt idx="6">
                  <c:v>0.39240000000000003</c:v>
                </c:pt>
                <c:pt idx="7">
                  <c:v>0.51229999999999998</c:v>
                </c:pt>
                <c:pt idx="8">
                  <c:v>0.65400000000000003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C48-4CF7-958A-505AD9FFE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886976"/>
        <c:axId val="429884624"/>
      </c:scatterChart>
      <c:valAx>
        <c:axId val="429886976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9884624"/>
        <c:crosses val="autoZero"/>
        <c:crossBetween val="midCat"/>
        <c:majorUnit val="1000"/>
      </c:valAx>
      <c:valAx>
        <c:axId val="42988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9886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93163830133804"/>
          <c:y val="0.1030773039675185"/>
          <c:w val="0.73456694549471013"/>
          <c:h val="0.6557567973237952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NW'!$C$64:$C$72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NW'!$D$64:$D$72</c:f>
              <c:numCache>
                <c:formatCode>General</c:formatCode>
                <c:ptCount val="9"/>
                <c:pt idx="0">
                  <c:v>7.0000000000000007E-2</c:v>
                </c:pt>
                <c:pt idx="1">
                  <c:v>0.1</c:v>
                </c:pt>
                <c:pt idx="2">
                  <c:v>0.16</c:v>
                </c:pt>
                <c:pt idx="3">
                  <c:v>0.19</c:v>
                </c:pt>
                <c:pt idx="4">
                  <c:v>0.24</c:v>
                </c:pt>
                <c:pt idx="5">
                  <c:v>0.3</c:v>
                </c:pt>
                <c:pt idx="6">
                  <c:v>0.36</c:v>
                </c:pt>
                <c:pt idx="7">
                  <c:v>0.47</c:v>
                </c:pt>
                <c:pt idx="8">
                  <c:v>0.6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433-4C5C-99D0-45189CF75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881488"/>
        <c:axId val="429879920"/>
      </c:scatterChart>
      <c:valAx>
        <c:axId val="429881488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9879920"/>
        <c:crosses val="autoZero"/>
        <c:crossBetween val="midCat"/>
        <c:majorUnit val="1000"/>
      </c:valAx>
      <c:valAx>
        <c:axId val="42987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9881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71071196212084"/>
          <c:y val="0.11988271291909296"/>
          <c:w val="0.72922347470817628"/>
          <c:h val="0.68659875478346077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NW'!$F$64:$F$72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NW'!$G$64:$G$72</c:f>
              <c:numCache>
                <c:formatCode>General</c:formatCode>
                <c:ptCount val="9"/>
                <c:pt idx="0">
                  <c:v>0.06</c:v>
                </c:pt>
                <c:pt idx="1">
                  <c:v>0.09</c:v>
                </c:pt>
                <c:pt idx="2">
                  <c:v>0.13</c:v>
                </c:pt>
                <c:pt idx="3">
                  <c:v>0.18</c:v>
                </c:pt>
                <c:pt idx="4">
                  <c:v>0.23</c:v>
                </c:pt>
                <c:pt idx="5">
                  <c:v>0.28999999999999998</c:v>
                </c:pt>
                <c:pt idx="6">
                  <c:v>0.35</c:v>
                </c:pt>
                <c:pt idx="7">
                  <c:v>0.42</c:v>
                </c:pt>
                <c:pt idx="8">
                  <c:v>0.55000000000000004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E8C-4309-91FD-EBD47D82C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885408"/>
        <c:axId val="430995112"/>
      </c:scatterChart>
      <c:valAx>
        <c:axId val="429885408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5112"/>
        <c:crosses val="autoZero"/>
        <c:crossBetween val="midCat"/>
        <c:majorUnit val="1000"/>
      </c:valAx>
      <c:valAx>
        <c:axId val="430995112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9885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763925729443"/>
          <c:y val="7.0552901482376168E-2"/>
          <c:w val="0.74005305039787794"/>
          <c:h val="0.70604536965848619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NW'!$I$64:$I$72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NW'!$J$64:$J$72</c:f>
              <c:numCache>
                <c:formatCode>General</c:formatCode>
                <c:ptCount val="9"/>
                <c:pt idx="0">
                  <c:v>0.04</c:v>
                </c:pt>
                <c:pt idx="1">
                  <c:v>0.04</c:v>
                </c:pt>
                <c:pt idx="2">
                  <c:v>0.06</c:v>
                </c:pt>
                <c:pt idx="3">
                  <c:v>0.09</c:v>
                </c:pt>
                <c:pt idx="4">
                  <c:v>0.1</c:v>
                </c:pt>
                <c:pt idx="5">
                  <c:v>0.15</c:v>
                </c:pt>
                <c:pt idx="6">
                  <c:v>0.19</c:v>
                </c:pt>
                <c:pt idx="7">
                  <c:v>0.21</c:v>
                </c:pt>
                <c:pt idx="8">
                  <c:v>0.28000000000000003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98B-420F-94D6-AD5FCC506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991976"/>
        <c:axId val="430988840"/>
      </c:scatterChart>
      <c:valAx>
        <c:axId val="430991976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88840"/>
        <c:crosses val="autoZero"/>
        <c:crossBetween val="midCat"/>
        <c:majorUnit val="1000"/>
      </c:valAx>
      <c:valAx>
        <c:axId val="430988840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1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16577540106952"/>
          <c:y val="8.0371786306527387E-2"/>
          <c:w val="0.75595042722687045"/>
          <c:h val="0.64403902470115171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NW'!$K$64:$K$72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NW'!$L$64:$L$72</c:f>
              <c:numCache>
                <c:formatCode>General</c:formatCode>
                <c:ptCount val="9"/>
                <c:pt idx="0">
                  <c:v>0.04</c:v>
                </c:pt>
                <c:pt idx="1">
                  <c:v>0.06</c:v>
                </c:pt>
                <c:pt idx="2">
                  <c:v>0.12</c:v>
                </c:pt>
                <c:pt idx="3">
                  <c:v>0.14000000000000001</c:v>
                </c:pt>
                <c:pt idx="4">
                  <c:v>0.22</c:v>
                </c:pt>
                <c:pt idx="5">
                  <c:v>0.24</c:v>
                </c:pt>
                <c:pt idx="6">
                  <c:v>0.35</c:v>
                </c:pt>
                <c:pt idx="7">
                  <c:v>0.42</c:v>
                </c:pt>
                <c:pt idx="8">
                  <c:v>0.47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220-460F-90BF-F6BCDED45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989624"/>
        <c:axId val="430994720"/>
      </c:scatterChart>
      <c:valAx>
        <c:axId val="430989624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4720"/>
        <c:crosses val="autoZero"/>
        <c:crossBetween val="midCat"/>
        <c:majorUnit val="1000"/>
      </c:valAx>
      <c:valAx>
        <c:axId val="430994720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89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61238535360498"/>
          <c:y val="9.4099799887497518E-2"/>
          <c:w val="0.74826875871855048"/>
          <c:h val="0.6879086154812800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NW'!$M$64:$M$72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NW'!$N$64:$N$72</c:f>
              <c:numCache>
                <c:formatCode>General</c:formatCode>
                <c:ptCount val="9"/>
                <c:pt idx="0">
                  <c:v>0.05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0.18</c:v>
                </c:pt>
                <c:pt idx="4">
                  <c:v>0.22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D22-4EC6-9F74-799D13741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995504"/>
        <c:axId val="430992368"/>
      </c:scatterChart>
      <c:valAx>
        <c:axId val="430995504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2368"/>
        <c:crosses val="autoZero"/>
        <c:crossBetween val="midCat"/>
        <c:majorUnit val="1000"/>
      </c:valAx>
      <c:valAx>
        <c:axId val="430992368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5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76762402088773"/>
          <c:y val="0.1018346620072076"/>
          <c:w val="0.76071806653204976"/>
          <c:h val="0.6816733072214484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NW'!$O$64:$O$72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NW'!$P$64:$P$72</c:f>
              <c:numCache>
                <c:formatCode>General</c:formatCode>
                <c:ptCount val="9"/>
                <c:pt idx="0">
                  <c:v>0.04</c:v>
                </c:pt>
                <c:pt idx="1">
                  <c:v>0.1</c:v>
                </c:pt>
                <c:pt idx="2">
                  <c:v>0.12</c:v>
                </c:pt>
                <c:pt idx="3">
                  <c:v>0.15</c:v>
                </c:pt>
                <c:pt idx="4">
                  <c:v>0.17</c:v>
                </c:pt>
                <c:pt idx="5">
                  <c:v>0.24</c:v>
                </c:pt>
                <c:pt idx="6">
                  <c:v>0.28999999999999998</c:v>
                </c:pt>
                <c:pt idx="7">
                  <c:v>0.31</c:v>
                </c:pt>
                <c:pt idx="8">
                  <c:v>0.36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292-43AB-844B-30AFAAE8A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994328"/>
        <c:axId val="430992760"/>
      </c:scatterChart>
      <c:valAx>
        <c:axId val="430994328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2760"/>
        <c:crosses val="autoZero"/>
        <c:crossBetween val="midCat"/>
        <c:majorUnit val="1000"/>
      </c:valAx>
      <c:valAx>
        <c:axId val="430992760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4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18716577540107"/>
          <c:y val="8.7398391898234354E-2"/>
          <c:w val="0.74629982423936603"/>
          <c:h val="0.674490499683800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NW'!$Q$64:$Q$72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NW'!$R$64:$R$72</c:f>
              <c:numCache>
                <c:formatCode>General</c:formatCode>
                <c:ptCount val="9"/>
                <c:pt idx="0">
                  <c:v>0.05</c:v>
                </c:pt>
                <c:pt idx="1">
                  <c:v>0.09</c:v>
                </c:pt>
                <c:pt idx="2">
                  <c:v>0.13</c:v>
                </c:pt>
                <c:pt idx="3">
                  <c:v>0.15</c:v>
                </c:pt>
                <c:pt idx="4">
                  <c:v>0.18</c:v>
                </c:pt>
                <c:pt idx="5">
                  <c:v>0.21</c:v>
                </c:pt>
                <c:pt idx="6">
                  <c:v>0.28000000000000003</c:v>
                </c:pt>
                <c:pt idx="7">
                  <c:v>0.36</c:v>
                </c:pt>
                <c:pt idx="8">
                  <c:v>0.44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791-40FB-B806-9745E1AE7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995896"/>
        <c:axId val="430990408"/>
      </c:scatterChart>
      <c:valAx>
        <c:axId val="430995896"/>
        <c:scaling>
          <c:orientation val="minMax"/>
          <c:max val="6000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0408"/>
        <c:crosses val="autoZero"/>
        <c:crossBetween val="midCat"/>
        <c:majorUnit val="1000"/>
      </c:valAx>
      <c:valAx>
        <c:axId val="430990408"/>
        <c:scaling>
          <c:orientation val="minMax"/>
          <c:max val="0.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0995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7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12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NW25 3/4”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623562" y="1677950"/>
            <a:ext cx="628003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perdas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="" xmlns:a16="http://schemas.microsoft.com/office/drawing/2014/main" id="{91F8081D-9BE0-FC41-A3D1-416029BC31D8}"/>
              </a:ext>
            </a:extLst>
          </p:cNvPr>
          <p:cNvSpPr/>
          <p:nvPr/>
        </p:nvSpPr>
        <p:spPr>
          <a:xfrm>
            <a:off x="749930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2" name="Rechthoek 31">
            <a:extLst>
              <a:ext uri="{FF2B5EF4-FFF2-40B4-BE49-F238E27FC236}">
                <a16:creationId xmlns="" xmlns:a16="http://schemas.microsoft.com/office/drawing/2014/main" id="{E9F3CE32-CC2A-6D4D-ABF9-1212279DB6EC}"/>
              </a:ext>
            </a:extLst>
          </p:cNvPr>
          <p:cNvSpPr/>
          <p:nvPr/>
        </p:nvSpPr>
        <p:spPr>
          <a:xfrm>
            <a:off x="3842454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3" name="Rechthoekige driehoek 32">
            <a:extLst>
              <a:ext uri="{FF2B5EF4-FFF2-40B4-BE49-F238E27FC236}">
                <a16:creationId xmlns="" xmlns:a16="http://schemas.microsoft.com/office/drawing/2014/main" id="{A40F0482-3EA9-4046-824C-1E97300AE843}"/>
              </a:ext>
            </a:extLst>
          </p:cNvPr>
          <p:cNvSpPr/>
          <p:nvPr/>
        </p:nvSpPr>
        <p:spPr>
          <a:xfrm>
            <a:off x="760372" y="8536990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5" name="Rechthoekige driehoek 34">
            <a:extLst>
              <a:ext uri="{FF2B5EF4-FFF2-40B4-BE49-F238E27FC236}">
                <a16:creationId xmlns="" xmlns:a16="http://schemas.microsoft.com/office/drawing/2014/main" id="{0DADFB5A-1AFD-104A-B5B8-CD63E226FFAB}"/>
              </a:ext>
            </a:extLst>
          </p:cNvPr>
          <p:cNvSpPr/>
          <p:nvPr/>
        </p:nvSpPr>
        <p:spPr>
          <a:xfrm>
            <a:off x="3842460" y="8537916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71" y="3686996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1µm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4074" y="8813159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150µm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82158" y="8800060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300µm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436748" y="784524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3108" y="8789578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343261" y="784452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49620" y="8788862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70096"/>
              </p:ext>
            </p:extLst>
          </p:nvPr>
        </p:nvGraphicFramePr>
        <p:xfrm>
          <a:off x="791688" y="2380768"/>
          <a:ext cx="2950214" cy="140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4" name="Chart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495360"/>
              </p:ext>
            </p:extLst>
          </p:nvPr>
        </p:nvGraphicFramePr>
        <p:xfrm>
          <a:off x="3854141" y="2301622"/>
          <a:ext cx="3015108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5" name="Chart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23930"/>
              </p:ext>
            </p:extLst>
          </p:nvPr>
        </p:nvGraphicFramePr>
        <p:xfrm>
          <a:off x="775665" y="3958912"/>
          <a:ext cx="2967573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6" name="Chart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629808"/>
              </p:ext>
            </p:extLst>
          </p:nvPr>
        </p:nvGraphicFramePr>
        <p:xfrm>
          <a:off x="3893766" y="4042244"/>
          <a:ext cx="2930432" cy="149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7" name="Chart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117328"/>
              </p:ext>
            </p:extLst>
          </p:nvPr>
        </p:nvGraphicFramePr>
        <p:xfrm>
          <a:off x="756791" y="5720907"/>
          <a:ext cx="2929154" cy="165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859869"/>
              </p:ext>
            </p:extLst>
          </p:nvPr>
        </p:nvGraphicFramePr>
        <p:xfrm>
          <a:off x="3957405" y="5729250"/>
          <a:ext cx="2818416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9" name="Chart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657111"/>
              </p:ext>
            </p:extLst>
          </p:nvPr>
        </p:nvGraphicFramePr>
        <p:xfrm>
          <a:off x="738362" y="7394918"/>
          <a:ext cx="2948302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0" name="Chart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099006"/>
              </p:ext>
            </p:extLst>
          </p:nvPr>
        </p:nvGraphicFramePr>
        <p:xfrm>
          <a:off x="3928214" y="7425468"/>
          <a:ext cx="284760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68" name="Image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0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69" name="ZoneTexte 68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113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292</cp:revision>
  <cp:lastPrinted>2020-01-07T11:18:14Z</cp:lastPrinted>
  <dcterms:created xsi:type="dcterms:W3CDTF">2017-10-18T16:41:41Z</dcterms:created>
  <dcterms:modified xsi:type="dcterms:W3CDTF">2020-03-25T14:17:28Z</dcterms:modified>
</cp:coreProperties>
</file>