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20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85263635926268"/>
          <c:y val="0.20466062945265104"/>
          <c:w val="0.75687667604682796"/>
          <c:h val="0.5931337136580171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NW'!$A$38:$A$43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NW'!$B$38:$B$43</c:f>
              <c:numCache>
                <c:formatCode>General</c:formatCode>
                <c:ptCount val="6"/>
                <c:pt idx="0">
                  <c:v>0.17</c:v>
                </c:pt>
                <c:pt idx="1">
                  <c:v>0.25</c:v>
                </c:pt>
                <c:pt idx="2">
                  <c:v>0.38</c:v>
                </c:pt>
                <c:pt idx="3">
                  <c:v>0.54</c:v>
                </c:pt>
                <c:pt idx="4">
                  <c:v>0.72</c:v>
                </c:pt>
                <c:pt idx="5">
                  <c:v>0.93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710-9E4B-A335-3203D4FA7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951352"/>
        <c:axId val="436953704"/>
      </c:scatterChart>
      <c:valAx>
        <c:axId val="436951352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953704"/>
        <c:crosses val="autoZero"/>
        <c:crossBetween val="midCat"/>
        <c:majorUnit val="5000"/>
        <c:minorUnit val="5000"/>
      </c:valAx>
      <c:valAx>
        <c:axId val="43695370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951352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27418907679512"/>
          <c:y val="0.21367468790969663"/>
          <c:w val="0.75665428333795393"/>
          <c:h val="0.58486280329564289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NW'!$C$38:$C$43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NW'!$D$38:$D$43</c:f>
              <c:numCache>
                <c:formatCode>0.00</c:formatCode>
                <c:ptCount val="6"/>
                <c:pt idx="0" formatCode="General">
                  <c:v>0.1</c:v>
                </c:pt>
                <c:pt idx="1">
                  <c:v>0.21</c:v>
                </c:pt>
                <c:pt idx="2">
                  <c:v>0.32</c:v>
                </c:pt>
                <c:pt idx="3">
                  <c:v>0.5</c:v>
                </c:pt>
                <c:pt idx="4">
                  <c:v>0.67</c:v>
                </c:pt>
                <c:pt idx="5">
                  <c:v>0.85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9CD-BE49-89EC-CFA860F04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956448"/>
        <c:axId val="436955664"/>
      </c:scatterChart>
      <c:valAx>
        <c:axId val="436956448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955664"/>
        <c:crosses val="autoZero"/>
        <c:crossBetween val="midCat"/>
        <c:majorUnit val="5000"/>
        <c:minorUnit val="5000"/>
      </c:valAx>
      <c:valAx>
        <c:axId val="43695566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6956448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81976369358395"/>
          <c:y val="0.19031682174121389"/>
          <c:w val="0.76958006794716016"/>
          <c:h val="0.6096829495258938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NW'!$F$38:$F$43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NW'!$G$38:$G$43</c:f>
              <c:numCache>
                <c:formatCode>0.00</c:formatCode>
                <c:ptCount val="6"/>
                <c:pt idx="0" formatCode="General">
                  <c:v>0.08</c:v>
                </c:pt>
                <c:pt idx="1">
                  <c:v>0.18</c:v>
                </c:pt>
                <c:pt idx="2">
                  <c:v>0.28999999999999998</c:v>
                </c:pt>
                <c:pt idx="3">
                  <c:v>0.47</c:v>
                </c:pt>
                <c:pt idx="4">
                  <c:v>0.63</c:v>
                </c:pt>
                <c:pt idx="5">
                  <c:v>0.8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B84-F84C-A263-F3E49C687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289632"/>
        <c:axId val="437286888"/>
      </c:scatterChart>
      <c:valAx>
        <c:axId val="437289632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86888"/>
        <c:crosses val="autoZero"/>
        <c:crossBetween val="midCat"/>
        <c:majorUnit val="5000"/>
        <c:minorUnit val="5000"/>
      </c:valAx>
      <c:valAx>
        <c:axId val="4372868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89632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36842105263157"/>
          <c:y val="0.20727272727272728"/>
          <c:w val="0.77894736842105261"/>
          <c:h val="0.59272727272727277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NW'!$I$38:$I$43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NW'!$J$38:$J$43</c:f>
              <c:numCache>
                <c:formatCode>0.00</c:formatCode>
                <c:ptCount val="6"/>
                <c:pt idx="0" formatCode="General">
                  <c:v>0.08</c:v>
                </c:pt>
                <c:pt idx="1">
                  <c:v>0.17</c:v>
                </c:pt>
                <c:pt idx="2">
                  <c:v>0.27</c:v>
                </c:pt>
                <c:pt idx="3">
                  <c:v>0.4</c:v>
                </c:pt>
                <c:pt idx="4">
                  <c:v>0.57999999999999996</c:v>
                </c:pt>
                <c:pt idx="5">
                  <c:v>0.7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1CC-E74D-91C4-07CBE4197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286496"/>
        <c:axId val="437287280"/>
      </c:scatterChart>
      <c:valAx>
        <c:axId val="437286496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87280"/>
        <c:crosses val="autoZero"/>
        <c:crossBetween val="midCat"/>
        <c:majorUnit val="5000"/>
        <c:minorUnit val="5000"/>
      </c:valAx>
      <c:valAx>
        <c:axId val="43728728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86496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97873213969819"/>
          <c:y val="0.20168285628270155"/>
          <c:w val="0.7585327424859567"/>
          <c:h val="0.59904462846450801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NW'!$K$38:$K$43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NW'!$L$38:$L$43</c:f>
              <c:numCache>
                <c:formatCode>0.00</c:formatCode>
                <c:ptCount val="6"/>
                <c:pt idx="0" formatCode="General">
                  <c:v>0.08</c:v>
                </c:pt>
                <c:pt idx="1">
                  <c:v>0.17</c:v>
                </c:pt>
                <c:pt idx="2">
                  <c:v>0.27</c:v>
                </c:pt>
                <c:pt idx="3">
                  <c:v>0.41</c:v>
                </c:pt>
                <c:pt idx="4">
                  <c:v>0.57999999999999996</c:v>
                </c:pt>
                <c:pt idx="5">
                  <c:v>0.68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113-5F42-A519-90937AECA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290024"/>
        <c:axId val="437290416"/>
      </c:scatterChart>
      <c:valAx>
        <c:axId val="437290024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90416"/>
        <c:crosses val="autoZero"/>
        <c:crossBetween val="midCat"/>
        <c:majorUnit val="5000"/>
        <c:minorUnit val="5000"/>
      </c:valAx>
      <c:valAx>
        <c:axId val="43729041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90024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8129670179337"/>
          <c:y val="0.20098231478541917"/>
          <c:w val="0.76702155977705933"/>
          <c:h val="0.6004630340926120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NW'!$M$38:$M$43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NW'!$N$38:$N$43</c:f>
              <c:numCache>
                <c:formatCode>General</c:formatCode>
                <c:ptCount val="6"/>
                <c:pt idx="0">
                  <c:v>7.0000000000000007E-2</c:v>
                </c:pt>
                <c:pt idx="1">
                  <c:v>0.17</c:v>
                </c:pt>
                <c:pt idx="2">
                  <c:v>0.26</c:v>
                </c:pt>
                <c:pt idx="3">
                  <c:v>0.4</c:v>
                </c:pt>
                <c:pt idx="4">
                  <c:v>0.57999999999999996</c:v>
                </c:pt>
                <c:pt idx="5">
                  <c:v>0.67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6C3-D249-8057-FDB2A3329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285712"/>
        <c:axId val="437291592"/>
      </c:scatterChart>
      <c:valAx>
        <c:axId val="437285712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91592"/>
        <c:crosses val="autoZero"/>
        <c:crossBetween val="midCat"/>
        <c:majorUnit val="5000"/>
        <c:minorUnit val="5000"/>
      </c:valAx>
      <c:valAx>
        <c:axId val="43729159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285712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01450121689207"/>
          <c:y val="0.20170807783054631"/>
          <c:w val="0.76268835906228682"/>
          <c:h val="0.59901946066925049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NW'!$O$38:$O$43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NW'!$P$38:$P$43</c:f>
              <c:numCache>
                <c:formatCode>General</c:formatCode>
                <c:ptCount val="6"/>
                <c:pt idx="0">
                  <c:v>7.0000000000000007E-2</c:v>
                </c:pt>
                <c:pt idx="1">
                  <c:v>0.16</c:v>
                </c:pt>
                <c:pt idx="2">
                  <c:v>0.26</c:v>
                </c:pt>
                <c:pt idx="3">
                  <c:v>0.39</c:v>
                </c:pt>
                <c:pt idx="4">
                  <c:v>0.57999999999999996</c:v>
                </c:pt>
                <c:pt idx="5">
                  <c:v>0.67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468-8C45-B541-F68C1A228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007960"/>
        <c:axId val="437011096"/>
      </c:scatterChart>
      <c:valAx>
        <c:axId val="437007960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011096"/>
        <c:crosses val="autoZero"/>
        <c:crossBetween val="midCat"/>
        <c:majorUnit val="5000"/>
        <c:minorUnit val="5000"/>
      </c:valAx>
      <c:valAx>
        <c:axId val="43701109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007960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04088619163898"/>
          <c:y val="0.20652246986267925"/>
          <c:w val="0.76266197028721383"/>
          <c:h val="0.59420500100841045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NW'!$Q$38:$Q$43</c:f>
              <c:numCache>
                <c:formatCode>General</c:formatCode>
                <c:ptCount val="6"/>
                <c:pt idx="0">
                  <c:v>10000</c:v>
                </c:pt>
                <c:pt idx="1">
                  <c:v>15000</c:v>
                </c:pt>
                <c:pt idx="2">
                  <c:v>20000</c:v>
                </c:pt>
                <c:pt idx="3">
                  <c:v>25000</c:v>
                </c:pt>
                <c:pt idx="4">
                  <c:v>30000</c:v>
                </c:pt>
                <c:pt idx="5">
                  <c:v>35000</c:v>
                </c:pt>
              </c:numCache>
            </c:numRef>
          </c:xVal>
          <c:yVal>
            <c:numRef>
              <c:f>'Daten NW'!$R$38:$R$43</c:f>
              <c:numCache>
                <c:formatCode>General</c:formatCode>
                <c:ptCount val="6"/>
                <c:pt idx="0">
                  <c:v>7.0000000000000007E-2</c:v>
                </c:pt>
                <c:pt idx="1">
                  <c:v>0.16</c:v>
                </c:pt>
                <c:pt idx="2">
                  <c:v>0.26</c:v>
                </c:pt>
                <c:pt idx="3">
                  <c:v>0.39</c:v>
                </c:pt>
                <c:pt idx="4">
                  <c:v>0.56999999999999995</c:v>
                </c:pt>
                <c:pt idx="5">
                  <c:v>0.67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1F2-7341-8866-9173A5143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017368"/>
        <c:axId val="437017760"/>
      </c:scatterChart>
      <c:valAx>
        <c:axId val="437017368"/>
        <c:scaling>
          <c:orientation val="minMax"/>
          <c:max val="35000"/>
          <c:min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017760"/>
        <c:crosses val="autoZero"/>
        <c:crossBetween val="midCat"/>
        <c:majorUnit val="5000"/>
        <c:minorUnit val="5000"/>
      </c:valAx>
      <c:valAx>
        <c:axId val="4370177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7017368"/>
        <c:crossesAt val="500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28-4-2020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51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28/04/2020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28/04/2020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28/04/2020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:a16="http://schemas.microsoft.com/office/drawing/2014/main" xmlns="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636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NW500 2”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xmlns="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:a16="http://schemas.microsoft.com/office/drawing/2014/main" xmlns="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:a16="http://schemas.microsoft.com/office/drawing/2014/main" xmlns="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:a16="http://schemas.microsoft.com/office/drawing/2014/main" xmlns="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:a16="http://schemas.microsoft.com/office/drawing/2014/main" xmlns="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:a16="http://schemas.microsoft.com/office/drawing/2014/main" xmlns="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:a16="http://schemas.microsoft.com/office/drawing/2014/main" xmlns="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xmlns="" id="{78168E8F-B2E0-3A42-9A1D-71394A4BDB8D}"/>
              </a:ext>
            </a:extLst>
          </p:cNvPr>
          <p:cNvSpPr txBox="1"/>
          <p:nvPr/>
        </p:nvSpPr>
        <p:spPr>
          <a:xfrm>
            <a:off x="542791" y="1677948"/>
            <a:ext cx="636080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xmlns="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xmlns="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:a16="http://schemas.microsoft.com/office/drawing/2014/main" xmlns="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:a16="http://schemas.microsoft.com/office/drawing/2014/main" xmlns="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636C74"/>
          </a:solidFill>
          <a:ln>
            <a:solidFill>
              <a:srgbClr val="636C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47" name="Chart 1">
            <a:extLst>
              <a:ext uri="{FF2B5EF4-FFF2-40B4-BE49-F238E27FC236}">
                <a16:creationId xmlns:a16="http://schemas.microsoft.com/office/drawing/2014/main" xmlns="" id="{00000000-0008-0000-1C00-0000853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365"/>
              </p:ext>
            </p:extLst>
          </p:nvPr>
        </p:nvGraphicFramePr>
        <p:xfrm>
          <a:off x="765272" y="2071059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Chart 3">
            <a:extLst>
              <a:ext uri="{FF2B5EF4-FFF2-40B4-BE49-F238E27FC236}">
                <a16:creationId xmlns:a16="http://schemas.microsoft.com/office/drawing/2014/main" xmlns="" id="{00000000-0008-0000-1C00-0000873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45639"/>
              </p:ext>
            </p:extLst>
          </p:nvPr>
        </p:nvGraphicFramePr>
        <p:xfrm>
          <a:off x="3847534" y="2048627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" name="Chart 6">
            <a:extLst>
              <a:ext uri="{FF2B5EF4-FFF2-40B4-BE49-F238E27FC236}">
                <a16:creationId xmlns:a16="http://schemas.microsoft.com/office/drawing/2014/main" xmlns="" id="{00000000-0008-0000-1C00-0000883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147820"/>
              </p:ext>
            </p:extLst>
          </p:nvPr>
        </p:nvGraphicFramePr>
        <p:xfrm>
          <a:off x="736844" y="3776554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1" name="Chart 7">
            <a:extLst>
              <a:ext uri="{FF2B5EF4-FFF2-40B4-BE49-F238E27FC236}">
                <a16:creationId xmlns:a16="http://schemas.microsoft.com/office/drawing/2014/main" xmlns="" id="{00000000-0008-0000-1C00-0000893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021051"/>
              </p:ext>
            </p:extLst>
          </p:nvPr>
        </p:nvGraphicFramePr>
        <p:xfrm>
          <a:off x="3849467" y="3733662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2" name="Chart 6">
            <a:extLst>
              <a:ext uri="{FF2B5EF4-FFF2-40B4-BE49-F238E27FC236}">
                <a16:creationId xmlns:a16="http://schemas.microsoft.com/office/drawing/2014/main" xmlns="" id="{00000000-0008-0000-1D00-0000883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305095"/>
              </p:ext>
            </p:extLst>
          </p:nvPr>
        </p:nvGraphicFramePr>
        <p:xfrm>
          <a:off x="762268" y="5465445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8" name="Chart 7">
            <a:extLst>
              <a:ext uri="{FF2B5EF4-FFF2-40B4-BE49-F238E27FC236}">
                <a16:creationId xmlns:a16="http://schemas.microsoft.com/office/drawing/2014/main" xmlns="" id="{00000000-0008-0000-1D00-0000893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729568"/>
              </p:ext>
            </p:extLst>
          </p:nvPr>
        </p:nvGraphicFramePr>
        <p:xfrm>
          <a:off x="3849023" y="5476068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9" name="Chart 8">
            <a:extLst>
              <a:ext uri="{FF2B5EF4-FFF2-40B4-BE49-F238E27FC236}">
                <a16:creationId xmlns:a16="http://schemas.microsoft.com/office/drawing/2014/main" xmlns="" id="{00000000-0008-0000-1D00-00008A3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835065"/>
              </p:ext>
            </p:extLst>
          </p:nvPr>
        </p:nvGraphicFramePr>
        <p:xfrm>
          <a:off x="747839" y="7178504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70" name="Chart 9">
            <a:extLst>
              <a:ext uri="{FF2B5EF4-FFF2-40B4-BE49-F238E27FC236}">
                <a16:creationId xmlns:a16="http://schemas.microsoft.com/office/drawing/2014/main" xmlns="" id="{00000000-0008-0000-1D00-00008B3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800503"/>
              </p:ext>
            </p:extLst>
          </p:nvPr>
        </p:nvGraphicFramePr>
        <p:xfrm>
          <a:off x="3839891" y="7179258"/>
          <a:ext cx="2998810" cy="18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1" name="Image 7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3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72" name="ZoneTexte 71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5719</TotalTime>
  <Words>113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296</cp:revision>
  <cp:lastPrinted>2020-01-07T11:18:14Z</cp:lastPrinted>
  <dcterms:created xsi:type="dcterms:W3CDTF">2017-10-18T16:41:41Z</dcterms:created>
  <dcterms:modified xsi:type="dcterms:W3CDTF">2020-04-28T07:35:07Z</dcterms:modified>
</cp:coreProperties>
</file>