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13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Users\jjja_home\Download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SI'!$C$37:$C$42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SI'!$D$37:$D$42</c:f>
              <c:numCache>
                <c:formatCode>0.00</c:formatCode>
                <c:ptCount val="6"/>
                <c:pt idx="0" formatCode="General">
                  <c:v>0.11</c:v>
                </c:pt>
                <c:pt idx="1">
                  <c:v>0.2</c:v>
                </c:pt>
                <c:pt idx="2">
                  <c:v>0.35</c:v>
                </c:pt>
                <c:pt idx="3">
                  <c:v>0.52</c:v>
                </c:pt>
                <c:pt idx="4">
                  <c:v>0.76</c:v>
                </c:pt>
                <c:pt idx="5">
                  <c:v>1.05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152-AB4B-8F8E-74D9DFB47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617328"/>
        <c:axId val="436624384"/>
      </c:scatterChart>
      <c:valAx>
        <c:axId val="436617328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24384"/>
        <c:crosses val="autoZero"/>
        <c:crossBetween val="midCat"/>
        <c:majorUnit val="1000"/>
      </c:valAx>
      <c:valAx>
        <c:axId val="43662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17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SI'!$E$37:$E$42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SI'!$F$37:$F$42</c:f>
              <c:numCache>
                <c:formatCode>0.00</c:formatCode>
                <c:ptCount val="6"/>
                <c:pt idx="0" formatCode="General">
                  <c:v>0.1</c:v>
                </c:pt>
                <c:pt idx="1">
                  <c:v>0.19</c:v>
                </c:pt>
                <c:pt idx="2">
                  <c:v>0.32</c:v>
                </c:pt>
                <c:pt idx="3">
                  <c:v>0.5</c:v>
                </c:pt>
                <c:pt idx="4">
                  <c:v>0.75</c:v>
                </c:pt>
                <c:pt idx="5">
                  <c:v>1.04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603-CD4C-8F04-FB4D32089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627912"/>
        <c:axId val="436625952"/>
      </c:scatterChart>
      <c:valAx>
        <c:axId val="436627912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25952"/>
        <c:crosses val="autoZero"/>
        <c:crossBetween val="midCat"/>
        <c:majorUnit val="1000"/>
      </c:valAx>
      <c:valAx>
        <c:axId val="43662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27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SI'!$G$37:$G$42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SI'!$H$37:$H$42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0.13</c:v>
                </c:pt>
                <c:pt idx="2">
                  <c:v>0.22</c:v>
                </c:pt>
                <c:pt idx="3">
                  <c:v>0.44</c:v>
                </c:pt>
                <c:pt idx="4">
                  <c:v>0.68</c:v>
                </c:pt>
                <c:pt idx="5">
                  <c:v>0.94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FE4-F941-9A48-72FFC58A8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622032"/>
        <c:axId val="436622424"/>
      </c:scatterChart>
      <c:valAx>
        <c:axId val="436622032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22424"/>
        <c:crosses val="autoZero"/>
        <c:crossBetween val="midCat"/>
        <c:majorUnit val="1000"/>
      </c:valAx>
      <c:valAx>
        <c:axId val="436622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22032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1"/>
          <c:order val="0"/>
          <c:spPr>
            <a:ln w="95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SI'!$I$37:$I$42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SI'!$J$37:$J$42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0.14000000000000001</c:v>
                </c:pt>
                <c:pt idx="2">
                  <c:v>0.22</c:v>
                </c:pt>
                <c:pt idx="3">
                  <c:v>0.44</c:v>
                </c:pt>
                <c:pt idx="4">
                  <c:v>0.68</c:v>
                </c:pt>
                <c:pt idx="5">
                  <c:v>0.94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2FE-C345-BC2A-4A4598297011}"/>
            </c:ext>
          </c:extLst>
        </c:ser>
        <c:ser>
          <c:idx val="0"/>
          <c:order val="1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SI'!$I$37:$I$42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SI'!$J$37:$J$42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0.14000000000000001</c:v>
                </c:pt>
                <c:pt idx="2">
                  <c:v>0.22</c:v>
                </c:pt>
                <c:pt idx="3">
                  <c:v>0.44</c:v>
                </c:pt>
                <c:pt idx="4">
                  <c:v>0.68</c:v>
                </c:pt>
                <c:pt idx="5">
                  <c:v>0.94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2FE-C345-BC2A-4A4598297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629480"/>
        <c:axId val="436617720"/>
      </c:scatterChart>
      <c:valAx>
        <c:axId val="436629480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17720"/>
        <c:crosses val="autoZero"/>
        <c:crossBetween val="midCat"/>
        <c:majorUnit val="1000"/>
      </c:valAx>
      <c:valAx>
        <c:axId val="436617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2948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SI'!$K$37:$K$42</c:f>
              <c:numCache>
                <c:formatCode>General</c:formatCode>
                <c:ptCount val="6"/>
                <c:pt idx="0">
                  <c:v>1500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  <c:pt idx="4">
                  <c:v>5500</c:v>
                </c:pt>
                <c:pt idx="5">
                  <c:v>6500</c:v>
                </c:pt>
              </c:numCache>
            </c:numRef>
          </c:xVal>
          <c:yVal>
            <c:numRef>
              <c:f>'Daten SL &amp; SI'!$L$37:$L$42</c:f>
              <c:numCache>
                <c:formatCode>General</c:formatCode>
                <c:ptCount val="6"/>
                <c:pt idx="0">
                  <c:v>0.09</c:v>
                </c:pt>
                <c:pt idx="1">
                  <c:v>0.14000000000000001</c:v>
                </c:pt>
                <c:pt idx="2">
                  <c:v>0.21</c:v>
                </c:pt>
                <c:pt idx="3">
                  <c:v>0.44</c:v>
                </c:pt>
                <c:pt idx="4">
                  <c:v>0.67</c:v>
                </c:pt>
                <c:pt idx="5">
                  <c:v>0.91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7739-AB42-A816-69C8A8EC2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618504"/>
        <c:axId val="436618896"/>
      </c:scatterChart>
      <c:valAx>
        <c:axId val="436618504"/>
        <c:scaling>
          <c:orientation val="minMax"/>
          <c:max val="65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18896"/>
        <c:crosses val="autoZero"/>
        <c:crossBetween val="midCat"/>
        <c:majorUnit val="1000"/>
      </c:valAx>
      <c:valAx>
        <c:axId val="43661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61850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32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25/03/2020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25/03/2020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25/03/2020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="" xmlns:a16="http://schemas.microsoft.com/office/drawing/2014/main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SL160 3/4”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F25FFA90-4175-354E-A426-C5298132EBD6}"/>
              </a:ext>
            </a:extLst>
          </p:cNvPr>
          <p:cNvSpPr/>
          <p:nvPr/>
        </p:nvSpPr>
        <p:spPr>
          <a:xfrm>
            <a:off x="3842454" y="402750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27A97A75-87F9-5842-ADB1-199AB98BE305}"/>
              </a:ext>
            </a:extLst>
          </p:cNvPr>
          <p:cNvSpPr/>
          <p:nvPr/>
        </p:nvSpPr>
        <p:spPr>
          <a:xfrm>
            <a:off x="749930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CF758FA5-8E03-1D4A-B41E-0736F452DBBD}"/>
              </a:ext>
            </a:extLst>
          </p:cNvPr>
          <p:cNvSpPr/>
          <p:nvPr/>
        </p:nvSpPr>
        <p:spPr>
          <a:xfrm>
            <a:off x="3842454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="" xmlns:a16="http://schemas.microsoft.com/office/drawing/2014/main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7" name="Rechthoekige driehoek 26">
            <a:extLst>
              <a:ext uri="{FF2B5EF4-FFF2-40B4-BE49-F238E27FC236}">
                <a16:creationId xmlns="" xmlns:a16="http://schemas.microsoft.com/office/drawing/2014/main" id="{DD762530-CE80-3A42-8444-C93EC9E4BF9D}"/>
              </a:ext>
            </a:extLst>
          </p:cNvPr>
          <p:cNvSpPr/>
          <p:nvPr/>
        </p:nvSpPr>
        <p:spPr>
          <a:xfrm>
            <a:off x="760715" y="5139217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8" name="Rechthoekige driehoek 27">
            <a:extLst>
              <a:ext uri="{FF2B5EF4-FFF2-40B4-BE49-F238E27FC236}">
                <a16:creationId xmlns="" xmlns:a16="http://schemas.microsoft.com/office/drawing/2014/main" id="{243D51D9-CF41-F149-A717-666854CF5ACA}"/>
              </a:ext>
            </a:extLst>
          </p:cNvPr>
          <p:cNvSpPr/>
          <p:nvPr/>
        </p:nvSpPr>
        <p:spPr>
          <a:xfrm>
            <a:off x="3851591" y="513819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9" name="Rechthoekige driehoek 28">
            <a:extLst>
              <a:ext uri="{FF2B5EF4-FFF2-40B4-BE49-F238E27FC236}">
                <a16:creationId xmlns="" xmlns:a16="http://schemas.microsoft.com/office/drawing/2014/main" id="{761D1E02-34BC-2847-8F24-D16B30EDE71A}"/>
              </a:ext>
            </a:extLst>
          </p:cNvPr>
          <p:cNvSpPr/>
          <p:nvPr/>
        </p:nvSpPr>
        <p:spPr>
          <a:xfrm>
            <a:off x="749933" y="6838295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31" name="Rechthoekige driehoek 30">
            <a:extLst>
              <a:ext uri="{FF2B5EF4-FFF2-40B4-BE49-F238E27FC236}">
                <a16:creationId xmlns="" xmlns:a16="http://schemas.microsoft.com/office/drawing/2014/main" id="{688A2E3C-C229-B143-AC3F-ACA18E6FD975}"/>
              </a:ext>
            </a:extLst>
          </p:cNvPr>
          <p:cNvSpPr/>
          <p:nvPr/>
        </p:nvSpPr>
        <p:spPr>
          <a:xfrm>
            <a:off x="3842460" y="6835771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="" xmlns:a16="http://schemas.microsoft.com/office/drawing/2014/main" id="{78168E8F-B2E0-3A42-9A1D-71394A4BDB8D}"/>
              </a:ext>
            </a:extLst>
          </p:cNvPr>
          <p:cNvSpPr txBox="1"/>
          <p:nvPr/>
        </p:nvSpPr>
        <p:spPr>
          <a:xfrm>
            <a:off x="618809" y="1677948"/>
            <a:ext cx="6284791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09393" y="3683339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5µm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3136" y="5398001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10µm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9326" y="708657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50µm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1917" y="7109575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100µm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3432587" y="4442449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8946" y="538678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428886" y="6138415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5246" y="7082747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35399" y="613769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41759" y="708203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graphicFrame>
        <p:nvGraphicFramePr>
          <p:cNvPr id="38" name="Diagramm 1">
            <a:extLst>
              <a:ext uri="{FF2B5EF4-FFF2-40B4-BE49-F238E27FC236}">
                <a16:creationId xmlns="" xmlns:a16="http://schemas.microsoft.com/office/drawing/2014/main" id="{00000000-0008-0000-0E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399232"/>
              </p:ext>
            </p:extLst>
          </p:nvPr>
        </p:nvGraphicFramePr>
        <p:xfrm>
          <a:off x="3827718" y="1968491"/>
          <a:ext cx="2998810" cy="202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Diagramm 2">
            <a:extLst>
              <a:ext uri="{FF2B5EF4-FFF2-40B4-BE49-F238E27FC236}">
                <a16:creationId xmlns="" xmlns:a16="http://schemas.microsoft.com/office/drawing/2014/main" id="{00000000-0008-0000-0E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259642"/>
              </p:ext>
            </p:extLst>
          </p:nvPr>
        </p:nvGraphicFramePr>
        <p:xfrm>
          <a:off x="756045" y="3692489"/>
          <a:ext cx="2998810" cy="200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5" name="Diagramm 7">
            <a:extLst>
              <a:ext uri="{FF2B5EF4-FFF2-40B4-BE49-F238E27FC236}">
                <a16:creationId xmlns="" xmlns:a16="http://schemas.microsoft.com/office/drawing/2014/main" id="{00000000-0008-0000-0E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016976"/>
              </p:ext>
            </p:extLst>
          </p:nvPr>
        </p:nvGraphicFramePr>
        <p:xfrm>
          <a:off x="3835382" y="3677289"/>
          <a:ext cx="2998810" cy="2035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6" name="Diagramm 9">
            <a:extLst>
              <a:ext uri="{FF2B5EF4-FFF2-40B4-BE49-F238E27FC236}">
                <a16:creationId xmlns="" xmlns:a16="http://schemas.microsoft.com/office/drawing/2014/main" id="{00000000-0008-0000-0E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340767"/>
              </p:ext>
            </p:extLst>
          </p:nvPr>
        </p:nvGraphicFramePr>
        <p:xfrm>
          <a:off x="744043" y="5359134"/>
          <a:ext cx="2998810" cy="207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7" name="Diagramm 9">
            <a:extLst>
              <a:ext uri="{FF2B5EF4-FFF2-40B4-BE49-F238E27FC236}">
                <a16:creationId xmlns="" xmlns:a16="http://schemas.microsoft.com/office/drawing/2014/main" id="{00000000-0008-0000-0E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748014"/>
              </p:ext>
            </p:extLst>
          </p:nvPr>
        </p:nvGraphicFramePr>
        <p:xfrm>
          <a:off x="3841118" y="5398007"/>
          <a:ext cx="2998810" cy="193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48" name="Image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50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49" name="ZoneTexte 48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3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5574</TotalTime>
  <Words>83</Words>
  <Application>Microsoft Office PowerPoint</Application>
  <PresentationFormat>Personnalisé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293</cp:revision>
  <cp:lastPrinted>2020-01-07T11:18:14Z</cp:lastPrinted>
  <dcterms:created xsi:type="dcterms:W3CDTF">2017-10-18T16:41:41Z</dcterms:created>
  <dcterms:modified xsi:type="dcterms:W3CDTF">2020-03-25T14:24:23Z</dcterms:modified>
</cp:coreProperties>
</file>