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314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298243614090013"/>
          <c:y val="0.22279506509442396"/>
          <c:w val="0.76255091628459193"/>
          <c:h val="0.59491110405281011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SI'!$A$48:$A$53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SI'!$B$48:$B$53</c:f>
              <c:numCache>
                <c:formatCode>General</c:formatCode>
                <c:ptCount val="6"/>
                <c:pt idx="0">
                  <c:v>0.12</c:v>
                </c:pt>
                <c:pt idx="1">
                  <c:v>0.2</c:v>
                </c:pt>
                <c:pt idx="2">
                  <c:v>0.34</c:v>
                </c:pt>
                <c:pt idx="3">
                  <c:v>0.52</c:v>
                </c:pt>
                <c:pt idx="4">
                  <c:v>0.78</c:v>
                </c:pt>
                <c:pt idx="5">
                  <c:v>1.05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F872-DC46-8C21-4E3412A21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943064"/>
        <c:axId val="317943456"/>
      </c:scatterChart>
      <c:valAx>
        <c:axId val="317943064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7943456"/>
        <c:crosses val="autoZero"/>
        <c:crossBetween val="midCat"/>
        <c:majorUnit val="1000"/>
      </c:valAx>
      <c:valAx>
        <c:axId val="31794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79430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SI'!$C$48:$C$53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SI'!$D$48:$D$53</c:f>
              <c:numCache>
                <c:formatCode>0.00</c:formatCode>
                <c:ptCount val="6"/>
                <c:pt idx="0" formatCode="General">
                  <c:v>0.11</c:v>
                </c:pt>
                <c:pt idx="1">
                  <c:v>0.2</c:v>
                </c:pt>
                <c:pt idx="2">
                  <c:v>0.34</c:v>
                </c:pt>
                <c:pt idx="3">
                  <c:v>0.51</c:v>
                </c:pt>
                <c:pt idx="4">
                  <c:v>0.76</c:v>
                </c:pt>
                <c:pt idx="5">
                  <c:v>1.03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E38-8445-90E6-A67578835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1792840"/>
        <c:axId val="321787352"/>
      </c:scatterChart>
      <c:valAx>
        <c:axId val="321792840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1787352"/>
        <c:crosses val="autoZero"/>
        <c:crossBetween val="midCat"/>
        <c:majorUnit val="1000"/>
      </c:valAx>
      <c:valAx>
        <c:axId val="321787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1792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SI'!$E$48:$E$53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SI'!$F$48:$F$53</c:f>
              <c:numCache>
                <c:formatCode>0.00</c:formatCode>
                <c:ptCount val="6"/>
                <c:pt idx="0" formatCode="General">
                  <c:v>0.1</c:v>
                </c:pt>
                <c:pt idx="1">
                  <c:v>0.19</c:v>
                </c:pt>
                <c:pt idx="2">
                  <c:v>0.31</c:v>
                </c:pt>
                <c:pt idx="3">
                  <c:v>0.49</c:v>
                </c:pt>
                <c:pt idx="4">
                  <c:v>0.73</c:v>
                </c:pt>
                <c:pt idx="5">
                  <c:v>1.02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7386-3B4A-B0EA-3870CACD78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1791664"/>
        <c:axId val="321790880"/>
      </c:scatterChart>
      <c:valAx>
        <c:axId val="321791664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1790880"/>
        <c:crosses val="autoZero"/>
        <c:crossBetween val="midCat"/>
        <c:majorUnit val="1000"/>
      </c:valAx>
      <c:valAx>
        <c:axId val="32179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17916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SI'!$G$48:$G$53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SI'!$H$48:$H$53</c:f>
              <c:numCache>
                <c:formatCode>0.00</c:formatCode>
                <c:ptCount val="6"/>
                <c:pt idx="0" formatCode="General">
                  <c:v>0.09</c:v>
                </c:pt>
                <c:pt idx="1">
                  <c:v>0.12</c:v>
                </c:pt>
                <c:pt idx="2">
                  <c:v>0.2</c:v>
                </c:pt>
                <c:pt idx="3">
                  <c:v>0.42</c:v>
                </c:pt>
                <c:pt idx="4">
                  <c:v>0.66</c:v>
                </c:pt>
                <c:pt idx="5">
                  <c:v>0.92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011-BB45-81DD-BE74E7632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1792056"/>
        <c:axId val="321788136"/>
      </c:scatterChart>
      <c:valAx>
        <c:axId val="321792056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1788136"/>
        <c:crosses val="autoZero"/>
        <c:crossBetween val="midCat"/>
        <c:majorUnit val="1000"/>
      </c:valAx>
      <c:valAx>
        <c:axId val="321788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1792056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SI'!$I$48:$I$53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SI'!$J$48:$J$53</c:f>
              <c:numCache>
                <c:formatCode>0.00</c:formatCode>
                <c:ptCount val="6"/>
                <c:pt idx="0" formatCode="General">
                  <c:v>0.09</c:v>
                </c:pt>
                <c:pt idx="1">
                  <c:v>0.14000000000000001</c:v>
                </c:pt>
                <c:pt idx="2">
                  <c:v>0.2</c:v>
                </c:pt>
                <c:pt idx="3">
                  <c:v>0.42</c:v>
                </c:pt>
                <c:pt idx="4">
                  <c:v>0.66</c:v>
                </c:pt>
                <c:pt idx="5">
                  <c:v>0.92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723-F040-ADBD-F4F358DB3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1788920"/>
        <c:axId val="321791272"/>
      </c:scatterChart>
      <c:valAx>
        <c:axId val="321788920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1791272"/>
        <c:crosses val="autoZero"/>
        <c:crossBetween val="midCat"/>
        <c:majorUnit val="1000"/>
      </c:valAx>
      <c:valAx>
        <c:axId val="321791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178892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69680787331985"/>
          <c:y val="0.22491387481393749"/>
          <c:w val="0.74142575732004112"/>
          <c:h val="0.55709436684682978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SI'!$K$48:$K$53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SI'!$L$48:$L$53</c:f>
              <c:numCache>
                <c:formatCode>General</c:formatCode>
                <c:ptCount val="6"/>
                <c:pt idx="0">
                  <c:v>0.09</c:v>
                </c:pt>
                <c:pt idx="1">
                  <c:v>0.14000000000000001</c:v>
                </c:pt>
                <c:pt idx="2">
                  <c:v>0.2</c:v>
                </c:pt>
                <c:pt idx="3">
                  <c:v>0.41</c:v>
                </c:pt>
                <c:pt idx="4">
                  <c:v>0.65</c:v>
                </c:pt>
                <c:pt idx="5">
                  <c:v>0.91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26A6-8747-84F5-8222F9F71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6839880"/>
        <c:axId val="426840272"/>
      </c:scatterChart>
      <c:valAx>
        <c:axId val="426839880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6840272"/>
        <c:crosses val="autoZero"/>
        <c:crossBetween val="midCat"/>
        <c:majorUnit val="1000"/>
      </c:valAx>
      <c:valAx>
        <c:axId val="4268402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683988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69680787331985"/>
          <c:y val="0.22491387481393749"/>
          <c:w val="0.74142575732004112"/>
          <c:h val="0.55709436684682978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SI'!$M$48:$M$53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SI'!$N$48:$N$53</c:f>
              <c:numCache>
                <c:formatCode>General</c:formatCode>
                <c:ptCount val="6"/>
                <c:pt idx="0">
                  <c:v>0.09</c:v>
                </c:pt>
                <c:pt idx="1">
                  <c:v>0.13</c:v>
                </c:pt>
                <c:pt idx="2">
                  <c:v>0.19</c:v>
                </c:pt>
                <c:pt idx="3">
                  <c:v>0.4</c:v>
                </c:pt>
                <c:pt idx="4">
                  <c:v>0.62</c:v>
                </c:pt>
                <c:pt idx="5">
                  <c:v>0.9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8652-0B40-AECA-770A6CBCD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6843800"/>
        <c:axId val="426837528"/>
      </c:scatterChart>
      <c:valAx>
        <c:axId val="426843800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6837528"/>
        <c:crosses val="autoZero"/>
        <c:crossBetween val="midCat"/>
        <c:majorUnit val="1000"/>
      </c:valAx>
      <c:valAx>
        <c:axId val="4268375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684380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69680787331985"/>
          <c:y val="0.22491387481393749"/>
          <c:w val="0.74142575732004112"/>
          <c:h val="0.55709436684682978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SI'!$O$48:$O$53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SI'!$P$48:$P$53</c:f>
              <c:numCache>
                <c:formatCode>General</c:formatCode>
                <c:ptCount val="6"/>
                <c:pt idx="0">
                  <c:v>0.09</c:v>
                </c:pt>
                <c:pt idx="1">
                  <c:v>0.13</c:v>
                </c:pt>
                <c:pt idx="2">
                  <c:v>0.19</c:v>
                </c:pt>
                <c:pt idx="3">
                  <c:v>0.4</c:v>
                </c:pt>
                <c:pt idx="4">
                  <c:v>0.62</c:v>
                </c:pt>
                <c:pt idx="5">
                  <c:v>0.9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8213-E74E-A937-C98F8BF38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6838704"/>
        <c:axId val="426836744"/>
      </c:scatterChart>
      <c:valAx>
        <c:axId val="426838704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6836744"/>
        <c:crosses val="autoZero"/>
        <c:crossBetween val="midCat"/>
        <c:majorUnit val="1000"/>
      </c:valAx>
      <c:valAx>
        <c:axId val="4268367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6838704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851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26/03/2020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26/03/2020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26/03/2020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26/03/2020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26/03/2020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26/03/2020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12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="" xmlns:a16="http://schemas.microsoft.com/office/drawing/2014/main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>
                <a:latin typeface="Klavika Lt" panose="02000000000000000000" pitchFamily="50" charset="0"/>
              </a:rPr>
              <a:t>SL240 3/4”</a:t>
            </a:r>
            <a:endParaRPr lang="nl-NL" sz="1562" dirty="0">
              <a:latin typeface="Klavika Lt" panose="02000000000000000000" pitchFamily="50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="" xmlns:a16="http://schemas.microsoft.com/office/drawing/2014/main" id="{81115868-34EE-7E46-9426-192C737AFE4D}"/>
              </a:ext>
            </a:extLst>
          </p:cNvPr>
          <p:cNvSpPr/>
          <p:nvPr/>
        </p:nvSpPr>
        <p:spPr>
          <a:xfrm>
            <a:off x="749930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4" name="Rechthoek 13">
            <a:extLst>
              <a:ext uri="{FF2B5EF4-FFF2-40B4-BE49-F238E27FC236}">
                <a16:creationId xmlns="" xmlns:a16="http://schemas.microsoft.com/office/drawing/2014/main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5" name="Rechthoek 14">
            <a:extLst>
              <a:ext uri="{FF2B5EF4-FFF2-40B4-BE49-F238E27FC236}">
                <a16:creationId xmlns="" xmlns:a16="http://schemas.microsoft.com/office/drawing/2014/main" id="{34EE8F4A-6BE1-1249-8671-167D2D42A9F3}"/>
              </a:ext>
            </a:extLst>
          </p:cNvPr>
          <p:cNvSpPr/>
          <p:nvPr/>
        </p:nvSpPr>
        <p:spPr>
          <a:xfrm>
            <a:off x="747427" y="403814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6" name="Rechthoek 15">
            <a:extLst>
              <a:ext uri="{FF2B5EF4-FFF2-40B4-BE49-F238E27FC236}">
                <a16:creationId xmlns="" xmlns:a16="http://schemas.microsoft.com/office/drawing/2014/main" id="{F25FFA90-4175-354E-A426-C5298132EBD6}"/>
              </a:ext>
            </a:extLst>
          </p:cNvPr>
          <p:cNvSpPr/>
          <p:nvPr/>
        </p:nvSpPr>
        <p:spPr>
          <a:xfrm>
            <a:off x="3842454" y="402750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7" name="Rechthoek 16">
            <a:extLst>
              <a:ext uri="{FF2B5EF4-FFF2-40B4-BE49-F238E27FC236}">
                <a16:creationId xmlns="" xmlns:a16="http://schemas.microsoft.com/office/drawing/2014/main" id="{27A97A75-87F9-5842-ADB1-199AB98BE305}"/>
              </a:ext>
            </a:extLst>
          </p:cNvPr>
          <p:cNvSpPr/>
          <p:nvPr/>
        </p:nvSpPr>
        <p:spPr>
          <a:xfrm>
            <a:off x="749930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8" name="Rechthoek 17">
            <a:extLst>
              <a:ext uri="{FF2B5EF4-FFF2-40B4-BE49-F238E27FC236}">
                <a16:creationId xmlns="" xmlns:a16="http://schemas.microsoft.com/office/drawing/2014/main" id="{CF758FA5-8E03-1D4A-B41E-0736F452DBBD}"/>
              </a:ext>
            </a:extLst>
          </p:cNvPr>
          <p:cNvSpPr/>
          <p:nvPr/>
        </p:nvSpPr>
        <p:spPr>
          <a:xfrm>
            <a:off x="3842454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26" name="Rechthoekige driehoek 25">
            <a:extLst>
              <a:ext uri="{FF2B5EF4-FFF2-40B4-BE49-F238E27FC236}">
                <a16:creationId xmlns="" xmlns:a16="http://schemas.microsoft.com/office/drawing/2014/main" id="{20223AAC-965D-EB43-B0D7-DBCDDB579D73}"/>
              </a:ext>
            </a:extLst>
          </p:cNvPr>
          <p:cNvSpPr/>
          <p:nvPr/>
        </p:nvSpPr>
        <p:spPr>
          <a:xfrm>
            <a:off x="3850418" y="3429529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7" name="Rechthoekige driehoek 26">
            <a:extLst>
              <a:ext uri="{FF2B5EF4-FFF2-40B4-BE49-F238E27FC236}">
                <a16:creationId xmlns="" xmlns:a16="http://schemas.microsoft.com/office/drawing/2014/main" id="{DD762530-CE80-3A42-8444-C93EC9E4BF9D}"/>
              </a:ext>
            </a:extLst>
          </p:cNvPr>
          <p:cNvSpPr/>
          <p:nvPr/>
        </p:nvSpPr>
        <p:spPr>
          <a:xfrm>
            <a:off x="760715" y="5139217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8" name="Rechthoekige driehoek 27">
            <a:extLst>
              <a:ext uri="{FF2B5EF4-FFF2-40B4-BE49-F238E27FC236}">
                <a16:creationId xmlns="" xmlns:a16="http://schemas.microsoft.com/office/drawing/2014/main" id="{243D51D9-CF41-F149-A717-666854CF5ACA}"/>
              </a:ext>
            </a:extLst>
          </p:cNvPr>
          <p:cNvSpPr/>
          <p:nvPr/>
        </p:nvSpPr>
        <p:spPr>
          <a:xfrm>
            <a:off x="3851591" y="513819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9" name="Rechthoekige driehoek 28">
            <a:extLst>
              <a:ext uri="{FF2B5EF4-FFF2-40B4-BE49-F238E27FC236}">
                <a16:creationId xmlns="" xmlns:a16="http://schemas.microsoft.com/office/drawing/2014/main" id="{761D1E02-34BC-2847-8F24-D16B30EDE71A}"/>
              </a:ext>
            </a:extLst>
          </p:cNvPr>
          <p:cNvSpPr/>
          <p:nvPr/>
        </p:nvSpPr>
        <p:spPr>
          <a:xfrm>
            <a:off x="749933" y="6838295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31" name="Rechthoekige driehoek 30">
            <a:extLst>
              <a:ext uri="{FF2B5EF4-FFF2-40B4-BE49-F238E27FC236}">
                <a16:creationId xmlns="" xmlns:a16="http://schemas.microsoft.com/office/drawing/2014/main" id="{688A2E3C-C229-B143-AC3F-ACA18E6FD975}"/>
              </a:ext>
            </a:extLst>
          </p:cNvPr>
          <p:cNvSpPr/>
          <p:nvPr/>
        </p:nvSpPr>
        <p:spPr>
          <a:xfrm>
            <a:off x="3842460" y="6835771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5" name="Rechthoekige driehoek 24">
            <a:extLst>
              <a:ext uri="{FF2B5EF4-FFF2-40B4-BE49-F238E27FC236}">
                <a16:creationId xmlns="" xmlns:a16="http://schemas.microsoft.com/office/drawing/2014/main" id="{6E66F445-DC8B-6B4E-AA3E-2D8161BC2AC8}"/>
              </a:ext>
            </a:extLst>
          </p:cNvPr>
          <p:cNvSpPr/>
          <p:nvPr/>
        </p:nvSpPr>
        <p:spPr>
          <a:xfrm>
            <a:off x="759007" y="342881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="" xmlns:a16="http://schemas.microsoft.com/office/drawing/2014/main" id="{78168E8F-B2E0-3A42-9A1D-71394A4BDB8D}"/>
              </a:ext>
            </a:extLst>
          </p:cNvPr>
          <p:cNvSpPr txBox="1"/>
          <p:nvPr/>
        </p:nvSpPr>
        <p:spPr>
          <a:xfrm>
            <a:off x="614058" y="1677948"/>
            <a:ext cx="6289542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30" name="Rechthoek 29">
            <a:extLst>
              <a:ext uri="{FF2B5EF4-FFF2-40B4-BE49-F238E27FC236}">
                <a16:creationId xmlns="" xmlns:a16="http://schemas.microsoft.com/office/drawing/2014/main" id="{91F8081D-9BE0-FC41-A3D1-416029BC31D8}"/>
              </a:ext>
            </a:extLst>
          </p:cNvPr>
          <p:cNvSpPr/>
          <p:nvPr/>
        </p:nvSpPr>
        <p:spPr>
          <a:xfrm>
            <a:off x="749930" y="743536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2" name="Rechthoek 31">
            <a:extLst>
              <a:ext uri="{FF2B5EF4-FFF2-40B4-BE49-F238E27FC236}">
                <a16:creationId xmlns="" xmlns:a16="http://schemas.microsoft.com/office/drawing/2014/main" id="{E9F3CE32-CC2A-6D4D-ABF9-1212279DB6EC}"/>
              </a:ext>
            </a:extLst>
          </p:cNvPr>
          <p:cNvSpPr/>
          <p:nvPr/>
        </p:nvSpPr>
        <p:spPr>
          <a:xfrm>
            <a:off x="3842454" y="743536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3" name="Rechthoekige driehoek 32">
            <a:extLst>
              <a:ext uri="{FF2B5EF4-FFF2-40B4-BE49-F238E27FC236}">
                <a16:creationId xmlns="" xmlns:a16="http://schemas.microsoft.com/office/drawing/2014/main" id="{A40F0482-3EA9-4046-824C-1E97300AE843}"/>
              </a:ext>
            </a:extLst>
          </p:cNvPr>
          <p:cNvSpPr/>
          <p:nvPr/>
        </p:nvSpPr>
        <p:spPr>
          <a:xfrm>
            <a:off x="760372" y="8536990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35" name="Rechthoekige driehoek 34">
            <a:extLst>
              <a:ext uri="{FF2B5EF4-FFF2-40B4-BE49-F238E27FC236}">
                <a16:creationId xmlns="" xmlns:a16="http://schemas.microsoft.com/office/drawing/2014/main" id="{0DADFB5A-1AFD-104A-B5B8-CD63E226FFAB}"/>
              </a:ext>
            </a:extLst>
          </p:cNvPr>
          <p:cNvSpPr/>
          <p:nvPr/>
        </p:nvSpPr>
        <p:spPr>
          <a:xfrm>
            <a:off x="3842460" y="8537916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8771" y="3686996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1µm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9393" y="3683339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5µm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3136" y="5398001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10µm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85283" y="538543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25µm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9326" y="708657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50µm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81917" y="7109575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100µm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4074" y="8813159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150µm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82158" y="8800060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300µm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3432587" y="4442449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38946" y="538678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428886" y="6138415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35246" y="7082747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3436748" y="784524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43108" y="8789578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8383" y="2737231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44743" y="3681569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39100" y="444172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45460" y="538606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35399" y="613769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41759" y="708203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343261" y="784452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949620" y="8788862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graphicFrame>
        <p:nvGraphicFramePr>
          <p:cNvPr id="47" name="Diagramm 1">
            <a:extLst>
              <a:ext uri="{FF2B5EF4-FFF2-40B4-BE49-F238E27FC236}">
                <a16:creationId xmlns="" xmlns:a16="http://schemas.microsoft.com/office/drawing/2014/main" id="{00000000-0008-0000-0F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193819"/>
              </p:ext>
            </p:extLst>
          </p:nvPr>
        </p:nvGraphicFramePr>
        <p:xfrm>
          <a:off x="937272" y="2031241"/>
          <a:ext cx="2791559" cy="185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8" name="Diagramm 1">
            <a:extLst>
              <a:ext uri="{FF2B5EF4-FFF2-40B4-BE49-F238E27FC236}">
                <a16:creationId xmlns="" xmlns:a16="http://schemas.microsoft.com/office/drawing/2014/main" id="{00000000-0008-0000-0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688496"/>
              </p:ext>
            </p:extLst>
          </p:nvPr>
        </p:nvGraphicFramePr>
        <p:xfrm>
          <a:off x="3972851" y="2002338"/>
          <a:ext cx="2860614" cy="195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9" name="Diagramm 2">
            <a:extLst>
              <a:ext uri="{FF2B5EF4-FFF2-40B4-BE49-F238E27FC236}">
                <a16:creationId xmlns="" xmlns:a16="http://schemas.microsoft.com/office/drawing/2014/main" id="{00000000-0008-0000-0F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847357"/>
              </p:ext>
            </p:extLst>
          </p:nvPr>
        </p:nvGraphicFramePr>
        <p:xfrm>
          <a:off x="741627" y="3697097"/>
          <a:ext cx="3019479" cy="197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0" name="Diagramm 7">
            <a:extLst>
              <a:ext uri="{FF2B5EF4-FFF2-40B4-BE49-F238E27FC236}">
                <a16:creationId xmlns="" xmlns:a16="http://schemas.microsoft.com/office/drawing/2014/main" id="{00000000-0008-0000-0F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147677"/>
              </p:ext>
            </p:extLst>
          </p:nvPr>
        </p:nvGraphicFramePr>
        <p:xfrm>
          <a:off x="3859836" y="3691186"/>
          <a:ext cx="2985882" cy="2019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1" name="Diagramm 9">
            <a:extLst>
              <a:ext uri="{FF2B5EF4-FFF2-40B4-BE49-F238E27FC236}">
                <a16:creationId xmlns="" xmlns:a16="http://schemas.microsoft.com/office/drawing/2014/main" id="{00000000-0008-0000-1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269007"/>
              </p:ext>
            </p:extLst>
          </p:nvPr>
        </p:nvGraphicFramePr>
        <p:xfrm>
          <a:off x="727004" y="5378941"/>
          <a:ext cx="3035387" cy="1978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2" name="Diagramm 5">
            <a:extLst>
              <a:ext uri="{FF2B5EF4-FFF2-40B4-BE49-F238E27FC236}">
                <a16:creationId xmlns="" xmlns:a16="http://schemas.microsoft.com/office/drawing/2014/main" id="{00000000-0008-0000-1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694323"/>
              </p:ext>
            </p:extLst>
          </p:nvPr>
        </p:nvGraphicFramePr>
        <p:xfrm>
          <a:off x="3916178" y="5403666"/>
          <a:ext cx="2930753" cy="1958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8" name="Diagramm 7">
            <a:extLst>
              <a:ext uri="{FF2B5EF4-FFF2-40B4-BE49-F238E27FC236}">
                <a16:creationId xmlns="" xmlns:a16="http://schemas.microsoft.com/office/drawing/2014/main" id="{00000000-0008-0000-1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550025"/>
              </p:ext>
            </p:extLst>
          </p:nvPr>
        </p:nvGraphicFramePr>
        <p:xfrm>
          <a:off x="736448" y="7074720"/>
          <a:ext cx="3009289" cy="200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69" name="Diagramm 8">
            <a:extLst>
              <a:ext uri="{FF2B5EF4-FFF2-40B4-BE49-F238E27FC236}">
                <a16:creationId xmlns="" xmlns:a16="http://schemas.microsoft.com/office/drawing/2014/main" id="{00000000-0008-0000-1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535074"/>
              </p:ext>
            </p:extLst>
          </p:nvPr>
        </p:nvGraphicFramePr>
        <p:xfrm>
          <a:off x="3897282" y="7074750"/>
          <a:ext cx="2949644" cy="200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70" name="Image 6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72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71" name="ZoneTexte 70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5719</TotalTime>
  <Words>113</Words>
  <Application>Microsoft Office PowerPoint</Application>
  <PresentationFormat>Personnalisé</PresentationFormat>
  <Paragraphs>32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Klavika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295</cp:revision>
  <cp:lastPrinted>2020-01-07T11:18:14Z</cp:lastPrinted>
  <dcterms:created xsi:type="dcterms:W3CDTF">2017-10-18T16:41:41Z</dcterms:created>
  <dcterms:modified xsi:type="dcterms:W3CDTF">2020-03-26T08:19:32Z</dcterms:modified>
</cp:coreProperties>
</file>