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12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11621028701019"/>
          <c:y val="0.20955882352941177"/>
          <c:w val="0.7505707945879595"/>
          <c:h val="0.5882352941176470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NW'!$K$149:$K$153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NW'!$L$149:$L$153</c:f>
              <c:numCache>
                <c:formatCode>General</c:formatCode>
                <c:ptCount val="5"/>
                <c:pt idx="0">
                  <c:v>0.22</c:v>
                </c:pt>
                <c:pt idx="1">
                  <c:v>0.32</c:v>
                </c:pt>
                <c:pt idx="2">
                  <c:v>0.48</c:v>
                </c:pt>
                <c:pt idx="3">
                  <c:v>0.68</c:v>
                </c:pt>
                <c:pt idx="4">
                  <c:v>0.93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2B9-A049-B2C7-1467161C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2335232"/>
        <c:axId val="432332880"/>
      </c:scatterChart>
      <c:valAx>
        <c:axId val="432335232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332880"/>
        <c:crosses val="autoZero"/>
        <c:crossBetween val="midCat"/>
        <c:majorUnit val="500"/>
      </c:valAx>
      <c:valAx>
        <c:axId val="43233288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33523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9936570506283"/>
          <c:y val="0.19755578219789854"/>
          <c:w val="0.76604443611823025"/>
          <c:h val="0.60244429431301993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NW'!$M$149:$M$153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NW'!$N$149:$N$153</c:f>
              <c:numCache>
                <c:formatCode>0.00</c:formatCode>
                <c:ptCount val="5"/>
                <c:pt idx="0" formatCode="General">
                  <c:v>0.09</c:v>
                </c:pt>
                <c:pt idx="1">
                  <c:v>0.1</c:v>
                </c:pt>
                <c:pt idx="2">
                  <c:v>0.12</c:v>
                </c:pt>
                <c:pt idx="3">
                  <c:v>0.14000000000000001</c:v>
                </c:pt>
                <c:pt idx="4">
                  <c:v>0.16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C1A-284D-A0B4-ED1A9C475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2762408"/>
        <c:axId val="432763584"/>
      </c:scatterChart>
      <c:valAx>
        <c:axId val="432762408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763584"/>
        <c:crosses val="autoZero"/>
        <c:crossBetween val="midCat"/>
        <c:majorUnit val="500"/>
      </c:valAx>
      <c:valAx>
        <c:axId val="4327635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76240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196818422560478"/>
          <c:y val="0.21367865360493124"/>
          <c:w val="0.76189659762170847"/>
          <c:h val="0.5848592118325163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NW'!$I$149:$I$153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NW'!$J$149:$J$153</c:f>
              <c:numCache>
                <c:formatCode>General</c:formatCode>
                <c:ptCount val="5"/>
                <c:pt idx="0">
                  <c:v>0.16</c:v>
                </c:pt>
                <c:pt idx="1">
                  <c:v>0.27</c:v>
                </c:pt>
                <c:pt idx="2">
                  <c:v>0.45</c:v>
                </c:pt>
                <c:pt idx="3">
                  <c:v>0.63</c:v>
                </c:pt>
                <c:pt idx="4">
                  <c:v>0.89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B8E-B048-BB1C-F04B83CAD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2770248"/>
        <c:axId val="432760840"/>
      </c:scatterChart>
      <c:valAx>
        <c:axId val="432770248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760840"/>
        <c:crosses val="autoZero"/>
        <c:crossBetween val="midCat"/>
        <c:majorUnit val="500"/>
      </c:valAx>
      <c:valAx>
        <c:axId val="43276084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277024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84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1">
            <a:extLst>
              <a:ext uri="{FF2B5EF4-FFF2-40B4-BE49-F238E27FC236}">
                <a16:creationId xmlns="" xmlns:a16="http://schemas.microsoft.com/office/drawing/2014/main" id="{00000000-0008-0000-0D00-00006B7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556145"/>
              </p:ext>
            </p:extLst>
          </p:nvPr>
        </p:nvGraphicFramePr>
        <p:xfrm>
          <a:off x="961723" y="2073178"/>
          <a:ext cx="2747072" cy="174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6">
            <a:extLst>
              <a:ext uri="{FF2B5EF4-FFF2-40B4-BE49-F238E27FC236}">
                <a16:creationId xmlns="" xmlns:a16="http://schemas.microsoft.com/office/drawing/2014/main" id="{00000000-0008-0000-0D00-00006E7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81996"/>
              </p:ext>
            </p:extLst>
          </p:nvPr>
        </p:nvGraphicFramePr>
        <p:xfrm>
          <a:off x="915416" y="3780797"/>
          <a:ext cx="2816234" cy="176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5">
            <a:extLst>
              <a:ext uri="{FF2B5EF4-FFF2-40B4-BE49-F238E27FC236}">
                <a16:creationId xmlns="" xmlns:a16="http://schemas.microsoft.com/office/drawing/2014/main" id="{00000000-0008-0000-0D00-00006D7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04295"/>
              </p:ext>
            </p:extLst>
          </p:nvPr>
        </p:nvGraphicFramePr>
        <p:xfrm>
          <a:off x="4083554" y="2045197"/>
          <a:ext cx="2717426" cy="177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TIO 25μm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09306" y="1677948"/>
            <a:ext cx="6294293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49" name="TextBox 60">
            <a:extLst>
              <a:ext uri="{FF2B5EF4-FFF2-40B4-BE49-F238E27FC236}">
                <a16:creationId xmlns="" xmlns:a16="http://schemas.microsoft.com/office/drawing/2014/main" id="{0AC2B2B7-539F-B44E-87B3-F790C6A23F38}"/>
              </a:ext>
            </a:extLst>
          </p:cNvPr>
          <p:cNvSpPr txBox="1"/>
          <p:nvPr/>
        </p:nvSpPr>
        <p:spPr>
          <a:xfrm>
            <a:off x="2798477" y="3674851"/>
            <a:ext cx="93807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activated carbon</a:t>
            </a:r>
          </a:p>
        </p:txBody>
      </p:sp>
      <p:sp>
        <p:nvSpPr>
          <p:cNvPr id="51" name="TextBox 60">
            <a:extLst>
              <a:ext uri="{FF2B5EF4-FFF2-40B4-BE49-F238E27FC236}">
                <a16:creationId xmlns="" xmlns:a16="http://schemas.microsoft.com/office/drawing/2014/main" id="{24F7F565-AE2B-CA41-92D1-78E4BF1B59BF}"/>
              </a:ext>
            </a:extLst>
          </p:cNvPr>
          <p:cNvSpPr txBox="1"/>
          <p:nvPr/>
        </p:nvSpPr>
        <p:spPr>
          <a:xfrm>
            <a:off x="3264793" y="5393961"/>
            <a:ext cx="473206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empty</a:t>
            </a:r>
          </a:p>
        </p:txBody>
      </p:sp>
      <p:sp>
        <p:nvSpPr>
          <p:cNvPr id="52" name="TextBox 60">
            <a:extLst>
              <a:ext uri="{FF2B5EF4-FFF2-40B4-BE49-F238E27FC236}">
                <a16:creationId xmlns="" xmlns:a16="http://schemas.microsoft.com/office/drawing/2014/main" id="{8D81020B-DA5F-F14E-A1D5-E8FF6C0CA2BD}"/>
              </a:ext>
            </a:extLst>
          </p:cNvPr>
          <p:cNvSpPr txBox="1"/>
          <p:nvPr/>
        </p:nvSpPr>
        <p:spPr>
          <a:xfrm>
            <a:off x="5899153" y="3687970"/>
            <a:ext cx="93807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activated carbon</a:t>
            </a:r>
          </a:p>
        </p:txBody>
      </p:sp>
      <p:sp>
        <p:nvSpPr>
          <p:cNvPr id="23" name="Rechthoekige driehoek 22">
            <a:extLst>
              <a:ext uri="{FF2B5EF4-FFF2-40B4-BE49-F238E27FC236}">
                <a16:creationId xmlns="" xmlns:a16="http://schemas.microsoft.com/office/drawing/2014/main" id="{FA07FC6A-2370-9744-AC3A-4A949A6E3A20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="" xmlns:a16="http://schemas.microsoft.com/office/drawing/2014/main" id="{C6BF99AD-A1EC-7641-8A5C-1ED6396E0A53}"/>
              </a:ext>
            </a:extLst>
          </p:cNvPr>
          <p:cNvSpPr txBox="1"/>
          <p:nvPr/>
        </p:nvSpPr>
        <p:spPr>
          <a:xfrm>
            <a:off x="728769" y="3686996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7ACFC78-BCA3-8746-A0DB-4219295F0BC3}"/>
              </a:ext>
            </a:extLst>
          </p:cNvPr>
          <p:cNvSpPr/>
          <p:nvPr/>
        </p:nvSpPr>
        <p:spPr>
          <a:xfrm>
            <a:off x="3856193" y="343577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="" xmlns:a16="http://schemas.microsoft.com/office/drawing/2014/main" id="{213D3D20-EA57-5143-9735-C1CA566E0B2F}"/>
              </a:ext>
            </a:extLst>
          </p:cNvPr>
          <p:cNvSpPr txBox="1"/>
          <p:nvPr/>
        </p:nvSpPr>
        <p:spPr>
          <a:xfrm>
            <a:off x="3825952" y="3693961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32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34" name="ZoneTexte 33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69</Words>
  <Application>Microsoft Office PowerPoint</Application>
  <PresentationFormat>Personnalisé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2020-03-25T14:23:03Z</dcterms:modified>
</cp:coreProperties>
</file>